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0"/>
  </p:notesMasterIdLst>
  <p:handoutMasterIdLst>
    <p:handoutMasterId r:id="rId41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59" r:id="rId27"/>
    <p:sldId id="461" r:id="rId28"/>
    <p:sldId id="467" r:id="rId29"/>
    <p:sldId id="460" r:id="rId30"/>
    <p:sldId id="462" r:id="rId31"/>
    <p:sldId id="463" r:id="rId32"/>
    <p:sldId id="464" r:id="rId33"/>
    <p:sldId id="470" r:id="rId34"/>
    <p:sldId id="469" r:id="rId35"/>
    <p:sldId id="468" r:id="rId36"/>
    <p:sldId id="466" r:id="rId37"/>
    <p:sldId id="471" r:id="rId38"/>
    <p:sldId id="47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C55A11"/>
    <a:srgbClr val="D9D9D9"/>
    <a:srgbClr val="2E75B6"/>
    <a:srgbClr val="8497B0"/>
    <a:srgbClr val="DEEBF7"/>
    <a:srgbClr val="FFC000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34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3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71699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카드에 대한 상세한 정보를 확인할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885311"/>
              </p:ext>
            </p:extLst>
          </p:nvPr>
        </p:nvGraphicFramePr>
        <p:xfrm>
          <a:off x="1071032" y="1286624"/>
          <a:ext cx="1004993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덱을 일람하는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생성한 덱을 표기하고 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검색을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플레이어가 생성한 덱을 배치순서에 따라 배열하여 한번에 파악할 수 있는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덱이 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카드가 덱에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포함된 상태일 경우 사용 불가 표식을 표기하여 플레이어에게 해당 덱이 현재 전투에서 사용할 수 없는 상태라는 것을 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배치와 덱 삭제 기능을 모드 활성화 상태에서만 사용할 수 있도록 하여 실수로 순서를 변경하거나 덱을 삭제하는 상황을 최소화하고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기능을 추가하여 원하는 덱을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E4A980E-088E-4C57-83DD-8FEB3F3E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75" y="3530208"/>
            <a:ext cx="4751848" cy="25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820" y="1718700"/>
            <a:ext cx="3658667" cy="418325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78568"/>
              </p:ext>
            </p:extLst>
          </p:nvPr>
        </p:nvGraphicFramePr>
        <p:xfrm>
          <a:off x="818915" y="1272041"/>
          <a:ext cx="7113905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3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12305"/>
              </p:ext>
            </p:extLst>
          </p:nvPr>
        </p:nvGraphicFramePr>
        <p:xfrm>
          <a:off x="1071032" y="1268103"/>
          <a:ext cx="10049934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4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2113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72217"/>
              </p:ext>
            </p:extLst>
          </p:nvPr>
        </p:nvGraphicFramePr>
        <p:xfrm>
          <a:off x="1126646" y="1657086"/>
          <a:ext cx="647890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094135"/>
              </p:ext>
            </p:extLst>
          </p:nvPr>
        </p:nvGraphicFramePr>
        <p:xfrm>
          <a:off x="963070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덱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상태와 스킬 덱 상태가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상태에서는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상태에서는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버튼을 클릭하면 해당 상태로 덱을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1D9F87A-AD63-471D-B959-D13E6FD8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84" y="4231698"/>
            <a:ext cx="1377395" cy="1692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17D32E-05AC-4453-BE86-23B29AE9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13" y="4231698"/>
            <a:ext cx="1375042" cy="16929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FA35A3-6F33-4252-8C42-61E3C1FF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047" y="4116710"/>
            <a:ext cx="3592057" cy="190555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6B6806-2AB2-4CE3-B8F9-22B8CCECE80B}"/>
              </a:ext>
            </a:extLst>
          </p:cNvPr>
          <p:cNvSpPr/>
          <p:nvPr/>
        </p:nvSpPr>
        <p:spPr>
          <a:xfrm>
            <a:off x="3416467" y="4825855"/>
            <a:ext cx="338218" cy="1009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5A526A-3D1F-4BDD-8151-18718BE026C5}"/>
              </a:ext>
            </a:extLst>
          </p:cNvPr>
          <p:cNvSpPr/>
          <p:nvPr/>
        </p:nvSpPr>
        <p:spPr>
          <a:xfrm>
            <a:off x="6469321" y="4337068"/>
            <a:ext cx="253453" cy="1009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FE25C7-6CB9-447A-ABD1-A52FB633CC3C}"/>
              </a:ext>
            </a:extLst>
          </p:cNvPr>
          <p:cNvSpPr/>
          <p:nvPr/>
        </p:nvSpPr>
        <p:spPr>
          <a:xfrm>
            <a:off x="8098176" y="4337068"/>
            <a:ext cx="253453" cy="1009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616701" y="4995930"/>
            <a:ext cx="438837" cy="1471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60E8804-AD39-4E57-B8E3-7408F186A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174" y="4847944"/>
            <a:ext cx="236974" cy="299509"/>
          </a:xfrm>
          <a:prstGeom prst="rect">
            <a:avLst/>
          </a:prstGeom>
          <a:ln>
            <a:noFill/>
          </a:ln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8" idx="0"/>
          </p:cNvCxnSpPr>
          <p:nvPr/>
        </p:nvCxnSpPr>
        <p:spPr>
          <a:xfrm flipV="1">
            <a:off x="3908148" y="4231698"/>
            <a:ext cx="2992686" cy="766001"/>
          </a:xfrm>
          <a:prstGeom prst="bentConnector4">
            <a:avLst>
              <a:gd name="adj1" fmla="val 38513"/>
              <a:gd name="adj2" fmla="val 11571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BC583EA-10E2-4F4E-AF18-ACE9C4FB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933" y="4393657"/>
            <a:ext cx="236974" cy="299509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B94B11B-C6E6-446C-8521-E7AE7C3FF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489" y="4393657"/>
            <a:ext cx="236974" cy="299509"/>
          </a:xfrm>
          <a:prstGeom prst="rect">
            <a:avLst/>
          </a:prstGeom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2330047" y="6021740"/>
            <a:ext cx="359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 버튼을 클릭하면 메인 덱 상태의 덱 편집창 팝업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6213313" y="6025417"/>
            <a:ext cx="3247966" cy="22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버튼 클릭으로 편집창 상태 전환</a:t>
            </a:r>
            <a:endParaRPr lang="en-US" altLang="ko-KR" sz="10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AED3243-34FD-4DB0-84D7-45847CCF6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87" y="1268413"/>
            <a:ext cx="3880559" cy="29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202701"/>
              </p:ext>
            </p:extLst>
          </p:nvPr>
        </p:nvGraphicFramePr>
        <p:xfrm>
          <a:off x="841551" y="1388642"/>
          <a:ext cx="698849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레어도를 클릭하면 해당 레어도의 카드를 덱에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덱 상태면 메인 덱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덱 상태면 스킬 덱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0E9849-D232-4CBC-9714-E635BC3513C3}"/>
              </a:ext>
            </a:extLst>
          </p:cNvPr>
          <p:cNvGrpSpPr>
            <a:grpSpLocks noChangeAspect="1"/>
          </p:cNvGrpSpPr>
          <p:nvPr/>
        </p:nvGrpSpPr>
        <p:grpSpPr>
          <a:xfrm>
            <a:off x="712219" y="3225399"/>
            <a:ext cx="5207423" cy="2513540"/>
            <a:chOff x="709084" y="3105149"/>
            <a:chExt cx="5147129" cy="24844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A9D7AF-95C7-4E29-B965-43D28C460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084" y="3105149"/>
              <a:ext cx="2017958" cy="248443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D16DB62-5041-47B1-B4B8-E60C2BBD2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1112" y="3105149"/>
              <a:ext cx="3155101" cy="2484438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679" y="3514916"/>
            <a:ext cx="782184" cy="8923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3301975" y="3514916"/>
            <a:ext cx="284551" cy="3893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502" y="3732202"/>
            <a:ext cx="449879" cy="568599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6222505" y="3225395"/>
            <a:ext cx="2041596" cy="2513539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3894381" y="3910673"/>
            <a:ext cx="2408813" cy="1058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712219" y="5744228"/>
            <a:ext cx="7551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3C60B63-9729-4AD5-9E06-0A269AB0E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710" y="1320554"/>
            <a:ext cx="3192060" cy="48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05416"/>
              </p:ext>
            </p:extLst>
          </p:nvPr>
        </p:nvGraphicFramePr>
        <p:xfrm>
          <a:off x="1866784" y="2026920"/>
          <a:ext cx="6020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0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저장 후 덱 설정에 변동이 있을 때 닫기 버튼을 클릭하면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경고창의 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211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저장 후 덱 설정에 변동이 없을 때 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69768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076FF1-EB36-4A16-B62D-F84172E5B07B}"/>
              </a:ext>
            </a:extLst>
          </p:cNvPr>
          <p:cNvGrpSpPr>
            <a:grpSpLocks noChangeAspect="1"/>
          </p:cNvGrpSpPr>
          <p:nvPr/>
        </p:nvGrpSpPr>
        <p:grpSpPr>
          <a:xfrm>
            <a:off x="1546325" y="4070315"/>
            <a:ext cx="6798196" cy="1778853"/>
            <a:chOff x="981695" y="3414901"/>
            <a:chExt cx="9000506" cy="23551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9B9CFE-DEA7-43FB-92F1-C210E407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695" y="3414901"/>
              <a:ext cx="4409456" cy="212727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4617A0-CF43-4A64-9652-AD00B73D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2745" y="3414901"/>
              <a:ext cx="4409456" cy="212727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80D0225-DD40-4EE7-950C-88317F263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6914" y="3830544"/>
              <a:ext cx="3481118" cy="1054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1B681F-C8E7-4FEB-B708-39DDA9879757}"/>
                </a:ext>
              </a:extLst>
            </p:cNvPr>
            <p:cNvSpPr/>
            <p:nvPr/>
          </p:nvSpPr>
          <p:spPr>
            <a:xfrm>
              <a:off x="2340770" y="5356731"/>
              <a:ext cx="350044" cy="17354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31EA6CF-0F1D-42B4-8866-93EBD2DF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2711" y="5416515"/>
              <a:ext cx="279697" cy="3535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858AF011-A086-4938-B32F-8EB0F3775AAC}"/>
                </a:ext>
              </a:extLst>
            </p:cNvPr>
            <p:cNvCxnSpPr>
              <a:cxnSpLocks/>
              <a:stCxn id="16" idx="3"/>
              <a:endCxn id="3" idx="1"/>
            </p:cNvCxnSpPr>
            <p:nvPr/>
          </p:nvCxnSpPr>
          <p:spPr>
            <a:xfrm flipV="1">
              <a:off x="2872408" y="4357894"/>
              <a:ext cx="3164506" cy="123537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443DE3-A7AA-46A8-8EE4-BF8C6BFBA784}"/>
                </a:ext>
              </a:extLst>
            </p:cNvPr>
            <p:cNvSpPr/>
            <p:nvPr/>
          </p:nvSpPr>
          <p:spPr>
            <a:xfrm>
              <a:off x="6036914" y="3830544"/>
              <a:ext cx="3481118" cy="10046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E91747D6-7F9D-4BF2-B0CC-F5AF1B350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692" y="1906197"/>
            <a:ext cx="2843367" cy="35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9001</TotalTime>
  <Pages>7</Pages>
  <Words>3229</Words>
  <Characters>0</Characters>
  <Application>Microsoft Office PowerPoint</Application>
  <DocSecurity>0</DocSecurity>
  <PresentationFormat>와이드스크린</PresentationFormat>
  <Lines>0</Lines>
  <Paragraphs>342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6324</cp:revision>
  <dcterms:modified xsi:type="dcterms:W3CDTF">2024-12-05T10:33:24Z</dcterms:modified>
  <cp:version>9.103.97.45139</cp:version>
</cp:coreProperties>
</file>